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4"/>
  </p:sldMasterIdLst>
  <p:notesMasterIdLst>
    <p:notesMasterId r:id="rId7"/>
  </p:notesMasterIdLst>
  <p:sldIdLst>
    <p:sldId id="257" r:id="rId5"/>
    <p:sldId id="259" r:id="rId6"/>
  </p:sldIdLst>
  <p:sldSz cx="8101013" cy="3429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F0D411-8D05-414D-9F3F-B99BF44BF202}" v="7" dt="2025-08-20T20:34:59.7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59" autoAdjust="0"/>
    <p:restoredTop sz="84979" autoAdjust="0"/>
  </p:normalViewPr>
  <p:slideViewPr>
    <p:cSldViewPr snapToGrid="0">
      <p:cViewPr varScale="1">
        <p:scale>
          <a:sx n="114" d="100"/>
          <a:sy n="114" d="100"/>
        </p:scale>
        <p:origin x="96" y="3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wna Tuli" userId="dbbe850d-0fe3-4879-be60-ab340be6bbb9" providerId="ADAL" clId="{45F0D411-8D05-414D-9F3F-B99BF44BF202}"/>
    <pc:docChg chg="custSel addSld delSld modSld">
      <pc:chgData name="Shawna Tuli" userId="dbbe850d-0fe3-4879-be60-ab340be6bbb9" providerId="ADAL" clId="{45F0D411-8D05-414D-9F3F-B99BF44BF202}" dt="2025-08-20T20:50:17.913" v="1210" actId="1076"/>
      <pc:docMkLst>
        <pc:docMk/>
      </pc:docMkLst>
      <pc:sldChg chg="addSp delSp modSp mod">
        <pc:chgData name="Shawna Tuli" userId="dbbe850d-0fe3-4879-be60-ab340be6bbb9" providerId="ADAL" clId="{45F0D411-8D05-414D-9F3F-B99BF44BF202}" dt="2025-08-19T23:30:59.917" v="12" actId="1076"/>
        <pc:sldMkLst>
          <pc:docMk/>
          <pc:sldMk cId="3185495046" sldId="257"/>
        </pc:sldMkLst>
        <pc:spChg chg="mod">
          <ac:chgData name="Shawna Tuli" userId="dbbe850d-0fe3-4879-be60-ab340be6bbb9" providerId="ADAL" clId="{45F0D411-8D05-414D-9F3F-B99BF44BF202}" dt="2025-08-19T23:24:13.805" v="8" actId="1076"/>
          <ac:spMkLst>
            <pc:docMk/>
            <pc:sldMk cId="3185495046" sldId="257"/>
            <ac:spMk id="7" creationId="{0CBC1298-1C8A-E2FA-2804-0772B514C437}"/>
          </ac:spMkLst>
        </pc:spChg>
        <pc:picChg chg="del">
          <ac:chgData name="Shawna Tuli" userId="dbbe850d-0fe3-4879-be60-ab340be6bbb9" providerId="ADAL" clId="{45F0D411-8D05-414D-9F3F-B99BF44BF202}" dt="2025-08-19T23:30:55.300" v="10" actId="478"/>
          <ac:picMkLst>
            <pc:docMk/>
            <pc:sldMk cId="3185495046" sldId="257"/>
            <ac:picMk id="3" creationId="{9E1481B8-1711-DADF-D9CD-DFF6B7ED1626}"/>
          </ac:picMkLst>
        </pc:picChg>
        <pc:picChg chg="add mod">
          <ac:chgData name="Shawna Tuli" userId="dbbe850d-0fe3-4879-be60-ab340be6bbb9" providerId="ADAL" clId="{45F0D411-8D05-414D-9F3F-B99BF44BF202}" dt="2025-08-19T23:30:59.917" v="12" actId="1076"/>
          <ac:picMkLst>
            <pc:docMk/>
            <pc:sldMk cId="3185495046" sldId="257"/>
            <ac:picMk id="4" creationId="{DA1D3DD0-420F-9DC3-4DB6-E5B14F4A17E2}"/>
          </ac:picMkLst>
        </pc:picChg>
      </pc:sldChg>
      <pc:sldChg chg="addSp delSp modSp new del mod">
        <pc:chgData name="Shawna Tuli" userId="dbbe850d-0fe3-4879-be60-ab340be6bbb9" providerId="ADAL" clId="{45F0D411-8D05-414D-9F3F-B99BF44BF202}" dt="2025-08-20T20:34:51.465" v="75" actId="47"/>
        <pc:sldMkLst>
          <pc:docMk/>
          <pc:sldMk cId="841325189" sldId="258"/>
        </pc:sldMkLst>
        <pc:spChg chg="del">
          <ac:chgData name="Shawna Tuli" userId="dbbe850d-0fe3-4879-be60-ab340be6bbb9" providerId="ADAL" clId="{45F0D411-8D05-414D-9F3F-B99BF44BF202}" dt="2025-08-20T20:30:35.877" v="14" actId="931"/>
          <ac:spMkLst>
            <pc:docMk/>
            <pc:sldMk cId="841325189" sldId="258"/>
            <ac:spMk id="2" creationId="{31839981-1592-C715-6508-FC730A22B695}"/>
          </ac:spMkLst>
        </pc:spChg>
        <pc:spChg chg="del">
          <ac:chgData name="Shawna Tuli" userId="dbbe850d-0fe3-4879-be60-ab340be6bbb9" providerId="ADAL" clId="{45F0D411-8D05-414D-9F3F-B99BF44BF202}" dt="2025-08-20T20:30:49.027" v="20" actId="478"/>
          <ac:spMkLst>
            <pc:docMk/>
            <pc:sldMk cId="841325189" sldId="258"/>
            <ac:spMk id="3" creationId="{1FBD9889-C147-DA85-E66E-028FB59BD7CB}"/>
          </ac:spMkLst>
        </pc:spChg>
        <pc:spChg chg="add mod">
          <ac:chgData name="Shawna Tuli" userId="dbbe850d-0fe3-4879-be60-ab340be6bbb9" providerId="ADAL" clId="{45F0D411-8D05-414D-9F3F-B99BF44BF202}" dt="2025-08-20T20:34:43.093" v="71" actId="478"/>
          <ac:spMkLst>
            <pc:docMk/>
            <pc:sldMk cId="841325189" sldId="258"/>
            <ac:spMk id="7" creationId="{BD884A2A-6593-714A-82AB-90D59A0A1D87}"/>
          </ac:spMkLst>
        </pc:spChg>
        <pc:picChg chg="add del mod">
          <ac:chgData name="Shawna Tuli" userId="dbbe850d-0fe3-4879-be60-ab340be6bbb9" providerId="ADAL" clId="{45F0D411-8D05-414D-9F3F-B99BF44BF202}" dt="2025-08-20T20:34:43.093" v="71" actId="478"/>
          <ac:picMkLst>
            <pc:docMk/>
            <pc:sldMk cId="841325189" sldId="258"/>
            <ac:picMk id="5" creationId="{59682292-6F88-89CD-93E5-A8815B3C1D5E}"/>
          </ac:picMkLst>
        </pc:picChg>
      </pc:sldChg>
      <pc:sldChg chg="addSp delSp modSp new mod">
        <pc:chgData name="Shawna Tuli" userId="dbbe850d-0fe3-4879-be60-ab340be6bbb9" providerId="ADAL" clId="{45F0D411-8D05-414D-9F3F-B99BF44BF202}" dt="2025-08-20T20:50:17.913" v="1210" actId="1076"/>
        <pc:sldMkLst>
          <pc:docMk/>
          <pc:sldMk cId="1282728771" sldId="259"/>
        </pc:sldMkLst>
        <pc:spChg chg="del">
          <ac:chgData name="Shawna Tuli" userId="dbbe850d-0fe3-4879-be60-ab340be6bbb9" providerId="ADAL" clId="{45F0D411-8D05-414D-9F3F-B99BF44BF202}" dt="2025-08-20T20:31:11.081" v="24"/>
          <ac:spMkLst>
            <pc:docMk/>
            <pc:sldMk cId="1282728771" sldId="259"/>
            <ac:spMk id="2" creationId="{3C686CD8-1DB5-213D-C630-4E803F394528}"/>
          </ac:spMkLst>
        </pc:spChg>
        <pc:spChg chg="del">
          <ac:chgData name="Shawna Tuli" userId="dbbe850d-0fe3-4879-be60-ab340be6bbb9" providerId="ADAL" clId="{45F0D411-8D05-414D-9F3F-B99BF44BF202}" dt="2025-08-20T20:34:50.291" v="74" actId="478"/>
          <ac:spMkLst>
            <pc:docMk/>
            <pc:sldMk cId="1282728771" sldId="259"/>
            <ac:spMk id="3" creationId="{807CC572-72FC-C062-52A1-76F1B226019D}"/>
          </ac:spMkLst>
        </pc:spChg>
        <pc:spChg chg="add del mod">
          <ac:chgData name="Shawna Tuli" userId="dbbe850d-0fe3-4879-be60-ab340be6bbb9" providerId="ADAL" clId="{45F0D411-8D05-414D-9F3F-B99BF44BF202}" dt="2025-08-20T20:31:29.688" v="30"/>
          <ac:spMkLst>
            <pc:docMk/>
            <pc:sldMk cId="1282728771" sldId="259"/>
            <ac:spMk id="7" creationId="{EC23C43D-DFB8-79F1-5479-8EB3E5A6F558}"/>
          </ac:spMkLst>
        </pc:spChg>
        <pc:spChg chg="add del mod">
          <ac:chgData name="Shawna Tuli" userId="dbbe850d-0fe3-4879-be60-ab340be6bbb9" providerId="ADAL" clId="{45F0D411-8D05-414D-9F3F-B99BF44BF202}" dt="2025-08-20T20:33:10.795" v="48" actId="931"/>
          <ac:spMkLst>
            <pc:docMk/>
            <pc:sldMk cId="1282728771" sldId="259"/>
            <ac:spMk id="11" creationId="{9F9BC494-E27E-C297-98F1-165673475525}"/>
          </ac:spMkLst>
        </pc:spChg>
        <pc:spChg chg="add del mod">
          <ac:chgData name="Shawna Tuli" userId="dbbe850d-0fe3-4879-be60-ab340be6bbb9" providerId="ADAL" clId="{45F0D411-8D05-414D-9F3F-B99BF44BF202}" dt="2025-08-20T20:34:13.378" v="60" actId="931"/>
          <ac:spMkLst>
            <pc:docMk/>
            <pc:sldMk cId="1282728771" sldId="259"/>
            <ac:spMk id="15" creationId="{127B3343-5C8B-73B8-23E8-660043924092}"/>
          </ac:spMkLst>
        </pc:spChg>
        <pc:spChg chg="add del mod">
          <ac:chgData name="Shawna Tuli" userId="dbbe850d-0fe3-4879-be60-ab340be6bbb9" providerId="ADAL" clId="{45F0D411-8D05-414D-9F3F-B99BF44BF202}" dt="2025-08-20T20:34:48.627" v="73" actId="478"/>
          <ac:spMkLst>
            <pc:docMk/>
            <pc:sldMk cId="1282728771" sldId="259"/>
            <ac:spMk id="19" creationId="{CB82AD6D-C643-F0FD-C26F-F95BC989561E}"/>
          </ac:spMkLst>
        </pc:spChg>
        <pc:spChg chg="add mod">
          <ac:chgData name="Shawna Tuli" userId="dbbe850d-0fe3-4879-be60-ab340be6bbb9" providerId="ADAL" clId="{45F0D411-8D05-414D-9F3F-B99BF44BF202}" dt="2025-08-20T20:50:17.913" v="1210" actId="1076"/>
          <ac:spMkLst>
            <pc:docMk/>
            <pc:sldMk cId="1282728771" sldId="259"/>
            <ac:spMk id="20" creationId="{024B473A-609B-7300-C84B-46F36B6E7E0E}"/>
          </ac:spMkLst>
        </pc:spChg>
        <pc:picChg chg="add del mod">
          <ac:chgData name="Shawna Tuli" userId="dbbe850d-0fe3-4879-be60-ab340be6bbb9" providerId="ADAL" clId="{45F0D411-8D05-414D-9F3F-B99BF44BF202}" dt="2025-08-20T20:31:16.862" v="29" actId="478"/>
          <ac:picMkLst>
            <pc:docMk/>
            <pc:sldMk cId="1282728771" sldId="259"/>
            <ac:picMk id="5" creationId="{8BF4153C-F573-37B4-30DF-A03EA6A85622}"/>
          </ac:picMkLst>
        </pc:picChg>
        <pc:picChg chg="add del mod">
          <ac:chgData name="Shawna Tuli" userId="dbbe850d-0fe3-4879-be60-ab340be6bbb9" providerId="ADAL" clId="{45F0D411-8D05-414D-9F3F-B99BF44BF202}" dt="2025-08-20T20:32:16.110" v="47" actId="478"/>
          <ac:picMkLst>
            <pc:docMk/>
            <pc:sldMk cId="1282728771" sldId="259"/>
            <ac:picMk id="9" creationId="{E5BA2B34-5B33-1C0C-F427-AF4FA644E3AB}"/>
          </ac:picMkLst>
        </pc:picChg>
        <pc:picChg chg="add del mod">
          <ac:chgData name="Shawna Tuli" userId="dbbe850d-0fe3-4879-be60-ab340be6bbb9" providerId="ADAL" clId="{45F0D411-8D05-414D-9F3F-B99BF44BF202}" dt="2025-08-20T20:33:18.080" v="59" actId="478"/>
          <ac:picMkLst>
            <pc:docMk/>
            <pc:sldMk cId="1282728771" sldId="259"/>
            <ac:picMk id="13" creationId="{7F0F8F2A-1244-FE81-491E-30C1468F6644}"/>
          </ac:picMkLst>
        </pc:picChg>
        <pc:picChg chg="add del mod">
          <ac:chgData name="Shawna Tuli" userId="dbbe850d-0fe3-4879-be60-ab340be6bbb9" providerId="ADAL" clId="{45F0D411-8D05-414D-9F3F-B99BF44BF202}" dt="2025-08-20T20:34:45.301" v="72" actId="478"/>
          <ac:picMkLst>
            <pc:docMk/>
            <pc:sldMk cId="1282728771" sldId="259"/>
            <ac:picMk id="17" creationId="{169DEF0C-B91C-CB28-8EDC-B1DBF38683E1}"/>
          </ac:picMkLst>
        </pc:picChg>
      </pc:sldChg>
    </pc:docChg>
  </pc:docChgLst>
</pc:chgInfo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F1D01-35E3-4B56-8618-1370544FABCC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15900" y="1143000"/>
            <a:ext cx="7289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8D0D1-A7E2-4443-9F31-DD17AFFF2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3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8D0D1-A7E2-4443-9F31-DD17AFFF26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54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8D0D1-A7E2-4443-9F31-DD17AFFF26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90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CCDAF-FA3F-4B16-9000-B540B4C57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090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83366A6-C0D6-44FB-BF1B-283C3B6026D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8101013" cy="3429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dirty="0"/>
              <a:t>Click on Icon 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D3696E-0E82-4FF8-9A8D-5C2B73017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76749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6945" y="182563"/>
            <a:ext cx="6987124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945" y="912812"/>
            <a:ext cx="6987124" cy="21756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6945" y="3178175"/>
            <a:ext cx="1822728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953EA-F54F-410C-A55A-C76A26FD3971}" type="datetimeFigureOut">
              <a:rPr lang="en-US" smtClean="0"/>
              <a:t>8/20/2025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83461" y="3178175"/>
            <a:ext cx="2734092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21340" y="3178175"/>
            <a:ext cx="1822728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BCE52-6B25-4324-AAFB-DEE36A81335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530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10" r:id="rId2"/>
  </p:sldLayoutIdLs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hawna.tuli@avanade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ral Picture Slide" hidden="1">
            <a:extLst>
              <a:ext uri="{FF2B5EF4-FFF2-40B4-BE49-F238E27FC236}">
                <a16:creationId xmlns:a16="http://schemas.microsoft.com/office/drawing/2014/main" id="{C6E60FF5-0A4C-40CF-8643-E0AC9B9FE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Floral</a:t>
            </a:r>
            <a:r>
              <a:rPr lang="en-US" baseline="0" dirty="0"/>
              <a:t> Picture Slide 1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BC1298-1C8A-E2FA-2804-0772B514C437}"/>
              </a:ext>
            </a:extLst>
          </p:cNvPr>
          <p:cNvSpPr txBox="1"/>
          <p:nvPr/>
        </p:nvSpPr>
        <p:spPr>
          <a:xfrm>
            <a:off x="5221276" y="795366"/>
            <a:ext cx="28256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CC99"/>
                </a:solidFill>
                <a:latin typeface="Vivaldi" panose="03020602050506090804" pitchFamily="66" charset="0"/>
              </a:rPr>
              <a:t>Flower Bouquet Making</a:t>
            </a:r>
          </a:p>
          <a:p>
            <a:endParaRPr lang="en-US" sz="2000" dirty="0">
              <a:solidFill>
                <a:srgbClr val="FFCC99"/>
              </a:solidFill>
              <a:latin typeface="Vivaldi" panose="03020602050506090804" pitchFamily="66" charset="0"/>
            </a:endParaRPr>
          </a:p>
          <a:p>
            <a:r>
              <a:rPr lang="en-US" sz="2000" dirty="0">
                <a:solidFill>
                  <a:srgbClr val="FFCC99"/>
                </a:solidFill>
                <a:latin typeface="Vivaldi" panose="03020602050506090804" pitchFamily="66" charset="0"/>
              </a:rPr>
              <a:t>Shawna Tuli</a:t>
            </a:r>
          </a:p>
          <a:p>
            <a:r>
              <a:rPr lang="en-US" sz="2000" dirty="0">
                <a:solidFill>
                  <a:srgbClr val="FFCC99"/>
                </a:solidFill>
                <a:latin typeface="Vivaldi" panose="03020602050506090804" pitchFamily="66" charset="0"/>
              </a:rPr>
              <a:t>(</a:t>
            </a:r>
            <a:r>
              <a:rPr lang="en-US" sz="2000" dirty="0">
                <a:solidFill>
                  <a:srgbClr val="FFCC99"/>
                </a:solidFill>
                <a:latin typeface="Vivaldi" panose="030206020505060908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shawna.tuli@avanade.com</a:t>
            </a:r>
            <a:r>
              <a:rPr lang="en-US" sz="2000" dirty="0">
                <a:solidFill>
                  <a:srgbClr val="FFCC99"/>
                </a:solidFill>
                <a:latin typeface="Vivaldi" panose="03020602050506090804" pitchFamily="66" charset="0"/>
              </a:rPr>
              <a:t>) </a:t>
            </a:r>
          </a:p>
          <a:p>
            <a:r>
              <a:rPr lang="en-US" sz="2000" dirty="0">
                <a:solidFill>
                  <a:srgbClr val="FFCC99"/>
                </a:solidFill>
                <a:latin typeface="Vivaldi" panose="03020602050506090804" pitchFamily="66" charset="0"/>
              </a:rPr>
              <a:t>Northern California Wellness</a:t>
            </a:r>
          </a:p>
        </p:txBody>
      </p:sp>
      <p:pic>
        <p:nvPicPr>
          <p:cNvPr id="4" name="Picture 3" descr="Boquet on the floor">
            <a:extLst>
              <a:ext uri="{FF2B5EF4-FFF2-40B4-BE49-F238E27FC236}">
                <a16:creationId xmlns:a16="http://schemas.microsoft.com/office/drawing/2014/main" id="{DA1D3DD0-420F-9DC3-4DB6-E5B14F4A17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14300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95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024B473A-609B-7300-C84B-46F36B6E7E0E}"/>
              </a:ext>
            </a:extLst>
          </p:cNvPr>
          <p:cNvSpPr txBox="1"/>
          <p:nvPr/>
        </p:nvSpPr>
        <p:spPr>
          <a:xfrm>
            <a:off x="173141" y="208180"/>
            <a:ext cx="778178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>
                <a:latin typeface="Bell MT" panose="02020503060305020303" pitchFamily="18" charset="0"/>
              </a:rPr>
              <a:t>Fill your vase halfway with water and add a teaspoon of sugar or the packet that comes with your flowers.</a:t>
            </a:r>
          </a:p>
          <a:p>
            <a:pPr marL="342900" indent="-342900">
              <a:buAutoNum type="arabicPeriod"/>
            </a:pPr>
            <a:r>
              <a:rPr lang="en-US" sz="1400" dirty="0">
                <a:latin typeface="Bell MT" panose="02020503060305020303" pitchFamily="18" charset="0"/>
              </a:rPr>
              <a:t>Remove any leaves from the bottom of the stems. Water will sour if foliage sits below the surface. </a:t>
            </a:r>
          </a:p>
          <a:p>
            <a:pPr marL="342900" indent="-342900">
              <a:buAutoNum type="arabicPeriod"/>
            </a:pPr>
            <a:r>
              <a:rPr lang="en-US" sz="1400" dirty="0">
                <a:latin typeface="Bell MT" panose="02020503060305020303" pitchFamily="18" charset="0"/>
              </a:rPr>
              <a:t>Trim the end of the stems, cutting at a diagonal angle. Place in water immediately for a longer-lasting arrangement.</a:t>
            </a:r>
          </a:p>
          <a:p>
            <a:pPr marL="342900" indent="-342900">
              <a:buAutoNum type="arabicPeriod"/>
            </a:pPr>
            <a:r>
              <a:rPr lang="en-US" sz="1400" dirty="0">
                <a:latin typeface="Bell MT" panose="02020503060305020303" pitchFamily="18" charset="0"/>
              </a:rPr>
              <a:t>Start with the greenery and place in the vase with the tip in water. Overlap the stems to form a framework.</a:t>
            </a:r>
          </a:p>
          <a:p>
            <a:pPr marL="342900" indent="-342900">
              <a:buAutoNum type="arabicPeriod"/>
            </a:pPr>
            <a:r>
              <a:rPr lang="en-US" sz="1400" dirty="0">
                <a:latin typeface="Bell MT" panose="02020503060305020303" pitchFamily="18" charset="0"/>
              </a:rPr>
              <a:t>Add volume by adding filler and secondary flowers. These will fill in gaps between the larger flowers.</a:t>
            </a:r>
          </a:p>
          <a:p>
            <a:pPr marL="342900" indent="-342900">
              <a:buAutoNum type="arabicPeriod"/>
            </a:pPr>
            <a:r>
              <a:rPr lang="en-US" sz="1400" dirty="0">
                <a:latin typeface="Bell MT" panose="02020503060305020303" pitchFamily="18" charset="0"/>
              </a:rPr>
              <a:t>Add the focal flowers. Make sure to place them evenly and spread out the colors.</a:t>
            </a:r>
          </a:p>
          <a:p>
            <a:pPr marL="342900" indent="-342900">
              <a:buAutoNum type="arabicPeriod"/>
            </a:pPr>
            <a:r>
              <a:rPr lang="en-US" sz="1400" dirty="0">
                <a:latin typeface="Bell MT" panose="02020503060305020303" pitchFamily="18" charset="0"/>
              </a:rPr>
              <a:t>Add any finishing touches, such as more filler, to help shape the arrangement or to add fullness.</a:t>
            </a:r>
          </a:p>
          <a:p>
            <a:pPr marL="342900" indent="-342900">
              <a:buAutoNum type="arabicPeriod"/>
            </a:pPr>
            <a:r>
              <a:rPr lang="en-US" sz="1400" dirty="0">
                <a:latin typeface="Bell MT" panose="02020503060305020303" pitchFamily="18" charset="0"/>
              </a:rPr>
              <a:t>Step back and view the arrangement from all sides to make sure it is balanced. Refine and adjust as needed.</a:t>
            </a:r>
          </a:p>
          <a:p>
            <a:pPr marL="342900" indent="-342900">
              <a:buAutoNum type="arabicPeriod"/>
            </a:pPr>
            <a:r>
              <a:rPr lang="en-US" sz="1400" dirty="0">
                <a:latin typeface="Bell MT" panose="02020503060305020303" pitchFamily="18" charset="0"/>
              </a:rPr>
              <a:t>You have completed a DIY bouquet! Make sure to change or replace the water every few days. </a:t>
            </a:r>
          </a:p>
          <a:p>
            <a:pPr marL="342900" indent="-342900">
              <a:buAutoNum type="arabicPeriod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82728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loral Facebook Banner_Win32_SL_v1" id="{0483CDBF-DB4A-45E7-B283-31002B8C42C9}" vid="{0A210849-A3A0-49A0-ADEA-DAA61C1D6A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7e3f163ba23981de9af4e94a4fc3c17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77303e74caa42b09a8f0afd28694942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E73DFE-E76A-4756-9674-C246FAB1A3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C273370-413D-455B-A365-ACB52D2349D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B90E2A1-C345-4BBA-93A4-ED98431658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5fae8262-b78e-4366-8929-a5d6aac95320}" enabled="1" method="Standard" siteId="{cf36141c-ddd7-45a7-b073-111f66d0b30c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Floral Facebook banners</Template>
  <TotalTime>38</TotalTime>
  <Words>206</Words>
  <Application>Microsoft Office PowerPoint</Application>
  <PresentationFormat>Custom</PresentationFormat>
  <Paragraphs>17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Aptos</vt:lpstr>
      <vt:lpstr>Arial</vt:lpstr>
      <vt:lpstr>Bell MT</vt:lpstr>
      <vt:lpstr>Calibri</vt:lpstr>
      <vt:lpstr>Calibri Light</vt:lpstr>
      <vt:lpstr>Vivaldi</vt:lpstr>
      <vt:lpstr>Office Theme</vt:lpstr>
      <vt:lpstr>Floral Picture Slide 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Shawna Tuli</dc:creator>
  <cp:lastModifiedBy>Shawna Tuli</cp:lastModifiedBy>
  <cp:revision>1</cp:revision>
  <dcterms:created xsi:type="dcterms:W3CDTF">2025-08-19T23:11:49Z</dcterms:created>
  <dcterms:modified xsi:type="dcterms:W3CDTF">2025-08-20T20:50:25Z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